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69" r:id="rId4"/>
    <p:sldId id="271" r:id="rId5"/>
    <p:sldId id="272" r:id="rId6"/>
    <p:sldId id="273" r:id="rId7"/>
    <p:sldId id="274" r:id="rId8"/>
    <p:sldId id="270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D983D-F751-4E58-9B99-754E3AB1637B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3E238-6674-4FC3-9AD8-EAF9B9C10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3E238-6674-4FC3-9AD8-EAF9B9C106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9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3E238-6674-4FC3-9AD8-EAF9B9C106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9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3E238-6674-4FC3-9AD8-EAF9B9C106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9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3E238-6674-4FC3-9AD8-EAF9B9C106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9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3E238-6674-4FC3-9AD8-EAF9B9C106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9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E705-065C-4926-8934-4A2BFFAA27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3047-8773-4A85-A830-40244C66C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246584" y="1467484"/>
            <a:ext cx="8640960" cy="0"/>
          </a:xfrm>
          <a:prstGeom prst="straightConnector1">
            <a:avLst/>
          </a:prstGeom>
          <a:noFill/>
          <a:ln w="28575" algn="ctr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251520" y="260648"/>
            <a:ext cx="8640960" cy="62377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76700" y="432550"/>
            <a:ext cx="2443515" cy="10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6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ntagenet Cherokee" pitchFamily="18" charset="0"/>
                <a:cs typeface="Arial" pitchFamily="34" charset="0"/>
              </a:rPr>
              <a:t>TIME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4" t="36171" r="45731" b="55154"/>
          <a:stretch>
            <a:fillRect/>
          </a:stretch>
        </p:blipFill>
        <p:spPr bwMode="auto">
          <a:xfrm>
            <a:off x="4404245" y="522138"/>
            <a:ext cx="1952783" cy="8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161726" y="409603"/>
            <a:ext cx="472879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6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ntagenet Cherokee" pitchFamily="18" charset="0"/>
                <a:cs typeface="Arial" pitchFamily="34" charset="0"/>
              </a:rPr>
              <a:t>STUDENT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4466861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</a:t>
            </a:r>
            <a:r>
              <a:rPr lang="en-US" sz="2400" dirty="0">
                <a:latin typeface="Modern No. 20" panose="02070704070505020303" pitchFamily="18" charset="0"/>
              </a:rPr>
              <a:t> Alina </a:t>
            </a:r>
            <a:r>
              <a:rPr lang="en-US" sz="2400" dirty="0" err="1">
                <a:latin typeface="Modern No. 20" panose="02070704070505020303" pitchFamily="18" charset="0"/>
              </a:rPr>
              <a:t>Kravchenko</a:t>
            </a:r>
            <a:r>
              <a:rPr lang="en-US" sz="2400" dirty="0">
                <a:latin typeface="Modern No. 20" panose="02070704070505020303" pitchFamily="18" charset="0"/>
              </a:rPr>
              <a:t>— chief  editor 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* </a:t>
            </a:r>
            <a:r>
              <a:rPr lang="en-US" sz="2400" dirty="0" err="1">
                <a:latin typeface="Modern No. 20" panose="02070704070505020303" pitchFamily="18" charset="0"/>
              </a:rPr>
              <a:t>Kateryna</a:t>
            </a:r>
            <a:r>
              <a:rPr lang="en-US" sz="2400" dirty="0">
                <a:latin typeface="Modern No. 20" panose="02070704070505020303" pitchFamily="18" charset="0"/>
              </a:rPr>
              <a:t> </a:t>
            </a:r>
            <a:r>
              <a:rPr lang="en-US" sz="2400" dirty="0" err="1">
                <a:latin typeface="Modern No. 20" panose="02070704070505020303" pitchFamily="18" charset="0"/>
              </a:rPr>
              <a:t>Turbar</a:t>
            </a:r>
            <a:r>
              <a:rPr lang="en-US" sz="2400" dirty="0">
                <a:latin typeface="Modern No. 20" panose="02070704070505020303" pitchFamily="18" charset="0"/>
              </a:rPr>
              <a:t>—designer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* </a:t>
            </a:r>
            <a:r>
              <a:rPr lang="en-US" sz="2400" dirty="0" err="1">
                <a:latin typeface="Modern No. 20" panose="02070704070505020303" pitchFamily="18" charset="0"/>
              </a:rPr>
              <a:t>Viktoria</a:t>
            </a:r>
            <a:r>
              <a:rPr lang="en-US" sz="2400" dirty="0">
                <a:latin typeface="Modern No. 20" panose="02070704070505020303" pitchFamily="18" charset="0"/>
              </a:rPr>
              <a:t> </a:t>
            </a:r>
            <a:r>
              <a:rPr lang="en-US" sz="2400" dirty="0" err="1">
                <a:latin typeface="Modern No. 20" panose="02070704070505020303" pitchFamily="18" charset="0"/>
              </a:rPr>
              <a:t>Zhuliskaya</a:t>
            </a:r>
            <a:r>
              <a:rPr lang="en-US" sz="2400" dirty="0">
                <a:latin typeface="Modern No. 20" panose="02070704070505020303" pitchFamily="18" charset="0"/>
              </a:rPr>
              <a:t>—journalist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* Kate </a:t>
            </a:r>
            <a:r>
              <a:rPr lang="en-US" sz="2400" dirty="0" err="1">
                <a:latin typeface="Modern No. 20" panose="02070704070505020303" pitchFamily="18" charset="0"/>
              </a:rPr>
              <a:t>Salinskay</a:t>
            </a:r>
            <a:r>
              <a:rPr lang="en-US" sz="2400" dirty="0">
                <a:latin typeface="Modern No. 20" panose="02070704070505020303" pitchFamily="18" charset="0"/>
              </a:rPr>
              <a:t>— journalist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* </a:t>
            </a:r>
            <a:r>
              <a:rPr lang="en-US" sz="2400" dirty="0" err="1">
                <a:latin typeface="Modern No. 20" panose="02070704070505020303" pitchFamily="18" charset="0"/>
              </a:rPr>
              <a:t>Snezhana</a:t>
            </a:r>
            <a:r>
              <a:rPr lang="en-US" sz="2400" dirty="0">
                <a:latin typeface="Modern No. 20" panose="02070704070505020303" pitchFamily="18" charset="0"/>
              </a:rPr>
              <a:t> </a:t>
            </a:r>
            <a:r>
              <a:rPr lang="en-US" sz="2400" dirty="0" err="1">
                <a:latin typeface="Modern No. 20" panose="02070704070505020303" pitchFamily="18" charset="0"/>
              </a:rPr>
              <a:t>Bilichenko</a:t>
            </a:r>
            <a:r>
              <a:rPr lang="en-US" sz="2400" i="1" dirty="0">
                <a:latin typeface="Modern No. 20" panose="02070704070505020303" pitchFamily="18" charset="0"/>
              </a:rPr>
              <a:t>—</a:t>
            </a:r>
            <a:r>
              <a:rPr lang="en-US" sz="2400" dirty="0">
                <a:latin typeface="Modern No. 20" panose="02070704070505020303" pitchFamily="18" charset="0"/>
              </a:rPr>
              <a:t>journalist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Modern No. 20" panose="02070704070505020303" pitchFamily="18" charset="0"/>
              </a:rPr>
              <a:t> 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0" t="27935" r="11347" b="39868"/>
          <a:stretch/>
        </p:blipFill>
        <p:spPr bwMode="auto">
          <a:xfrm>
            <a:off x="246584" y="1467484"/>
            <a:ext cx="8636024" cy="29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251520" y="1628800"/>
            <a:ext cx="8640960" cy="0"/>
          </a:xfrm>
          <a:prstGeom prst="straightConnector1">
            <a:avLst/>
          </a:prstGeom>
          <a:noFill/>
          <a:ln w="28575" algn="ctr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251520" y="1724822"/>
            <a:ext cx="8640960" cy="320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62377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23447" y="2172904"/>
            <a:ext cx="186903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" pitchFamily="18" charset="0"/>
                <a:cs typeface="Arial" pitchFamily="34" charset="0"/>
              </a:rPr>
              <a:t>It is your time ..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76700" y="432550"/>
            <a:ext cx="2443515" cy="10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6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ntagenet Cherokee" pitchFamily="18" charset="0"/>
                <a:cs typeface="Arial" pitchFamily="34" charset="0"/>
              </a:rPr>
              <a:t>TIME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4" t="36171" r="45731" b="55154"/>
          <a:stretch>
            <a:fillRect/>
          </a:stretch>
        </p:blipFill>
        <p:spPr bwMode="auto">
          <a:xfrm>
            <a:off x="4404245" y="522138"/>
            <a:ext cx="1952783" cy="8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161726" y="409603"/>
            <a:ext cx="472879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6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ntagenet Cherokee" pitchFamily="18" charset="0"/>
                <a:cs typeface="Arial" pitchFamily="34" charset="0"/>
              </a:rPr>
              <a:t>STUDENT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200932-1366x7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37112"/>
            <a:ext cx="3688564" cy="2061309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 descr="big_3322_oboi_ogromnaja_lekc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2905"/>
            <a:ext cx="3968051" cy="246812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4" t="23767" r="25240" b="15845"/>
          <a:stretch>
            <a:fillRect/>
          </a:stretch>
        </p:blipFill>
        <p:spPr bwMode="auto">
          <a:xfrm>
            <a:off x="3901383" y="2172904"/>
            <a:ext cx="2594748" cy="241512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"/>
          <a:stretch>
            <a:fillRect/>
          </a:stretch>
        </p:blipFill>
        <p:spPr bwMode="auto">
          <a:xfrm>
            <a:off x="3521607" y="4588027"/>
            <a:ext cx="2974523" cy="191101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639222" y="2523769"/>
            <a:ext cx="2253258" cy="45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doni MT" pitchFamily="18" charset="0"/>
                <a:cs typeface="Arial" pitchFamily="34" charset="0"/>
              </a:rPr>
              <a:t>The heart of Ukraine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doni MT" pitchFamily="18" charset="0"/>
                <a:cs typeface="Arial" pitchFamily="34" charset="0"/>
              </a:rPr>
              <a:t>“</a:t>
            </a:r>
            <a:r>
              <a:rPr kumimoji="0" lang="en-US" altLang="ru-RU" sz="1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doni MT" pitchFamily="18" charset="0"/>
                <a:cs typeface="Arial" pitchFamily="34" charset="0"/>
              </a:rPr>
              <a:t>He tore the darkness</a:t>
            </a: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doni MT" pitchFamily="18" charset="0"/>
                <a:cs typeface="Arial" pitchFamily="34" charset="0"/>
              </a:rPr>
              <a:t>” - story about man who could be called a hero.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doni MT" pitchFamily="18" charset="0"/>
                <a:cs typeface="Arial" pitchFamily="34" charset="0"/>
              </a:rPr>
              <a:t>Advise for you; how to be a successful student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lgerian" pitchFamily="82" charset="0"/>
                <a:cs typeface="Arial" pitchFamily="34" charset="0"/>
              </a:rPr>
              <a:t>National Mining University — Compliance with the Time</a:t>
            </a:r>
            <a:endParaRPr kumimoji="0" lang="en-US" altLang="ru-RU" sz="7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odern No. 20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odern No. 20" pitchFamily="18" charset="0"/>
                <a:cs typeface="Arial" pitchFamily="34" charset="0"/>
              </a:rPr>
              <a:t>Department of Foreign Languages ‌‌</a:t>
            </a:r>
            <a:endParaRPr kumimoji="0" lang="en-US" altLang="ru-RU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doni MT" pitchFamily="18" charset="0"/>
                <a:cs typeface="Arial" pitchFamily="34" charset="0"/>
              </a:rPr>
              <a:t>Horoscope for 2014 year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doni MT" pitchFamily="18" charset="0"/>
                <a:cs typeface="Arial" pitchFamily="34" charset="0"/>
              </a:rPr>
              <a:t>Page of student humor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23633" r="14238" b="15112"/>
          <a:stretch/>
        </p:blipFill>
        <p:spPr bwMode="auto">
          <a:xfrm>
            <a:off x="-1" y="188640"/>
            <a:ext cx="908837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3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24219" r="14129" b="15298"/>
          <a:stretch/>
        </p:blipFill>
        <p:spPr bwMode="auto">
          <a:xfrm>
            <a:off x="10219" y="116632"/>
            <a:ext cx="912145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 t="24609" r="13799" b="14739"/>
          <a:stretch/>
        </p:blipFill>
        <p:spPr bwMode="auto">
          <a:xfrm>
            <a:off x="28206" y="188640"/>
            <a:ext cx="907117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24219" r="14129" b="14738"/>
          <a:stretch/>
        </p:blipFill>
        <p:spPr bwMode="auto">
          <a:xfrm>
            <a:off x="-19497" y="-13147"/>
            <a:ext cx="9017516" cy="632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6" t="23633" r="14129" b="15821"/>
          <a:stretch/>
        </p:blipFill>
        <p:spPr bwMode="auto">
          <a:xfrm>
            <a:off x="-1" y="-99392"/>
            <a:ext cx="915755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3" t="23413" r="13769" b="14484"/>
          <a:stretch/>
        </p:blipFill>
        <p:spPr bwMode="auto">
          <a:xfrm>
            <a:off x="535" y="0"/>
            <a:ext cx="913363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23610" r="13770" b="14773"/>
          <a:stretch/>
        </p:blipFill>
        <p:spPr bwMode="auto">
          <a:xfrm>
            <a:off x="25880" y="188640"/>
            <a:ext cx="913673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1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67</Words>
  <Application>Microsoft Office PowerPoint</Application>
  <PresentationFormat>Экран (4:3)</PresentationFormat>
  <Paragraphs>28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5</cp:revision>
  <dcterms:created xsi:type="dcterms:W3CDTF">2014-06-04T18:39:14Z</dcterms:created>
  <dcterms:modified xsi:type="dcterms:W3CDTF">2014-06-05T04:49:15Z</dcterms:modified>
</cp:coreProperties>
</file>